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46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0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6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503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97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80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21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368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81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782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493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9AE52-BC64-449E-9ECC-60F664759ED7}" type="datetimeFigureOut">
              <a:rPr lang="en-IN" smtClean="0"/>
              <a:t>26-11-2015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7A77-86BF-4FDF-9630-6D332DC6BA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114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0913"/>
            <a:ext cx="9144000" cy="2969050"/>
          </a:xfrm>
        </p:spPr>
        <p:txBody>
          <a:bodyPr anchor="t">
            <a:normAutofit fontScale="90000"/>
          </a:bodyPr>
          <a:lstStyle/>
          <a:p>
            <a:r>
              <a:rPr lang="en-IN" dirty="0" smtClean="0"/>
              <a:t>Understanding Self;</a:t>
            </a:r>
            <a:br>
              <a:rPr lang="en-IN" dirty="0" smtClean="0"/>
            </a:br>
            <a:r>
              <a:rPr lang="en-IN" dirty="0" smtClean="0"/>
              <a:t>Understanding Others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400" dirty="0" smtClean="0"/>
              <a:t>for</a:t>
            </a:r>
            <a:br>
              <a:rPr lang="en-IN" sz="2400" dirty="0" smtClean="0"/>
            </a:br>
            <a:r>
              <a:rPr lang="en-IN" sz="2400" dirty="0" smtClean="0"/>
              <a:t>Honourable Judges dealing with and having expertize in Matrimonial Cases</a:t>
            </a:r>
            <a:endParaRPr lang="en-IN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18208"/>
            <a:ext cx="9144000" cy="1468192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DR. Pawan Kumar Singh</a:t>
            </a:r>
          </a:p>
          <a:p>
            <a:r>
              <a:rPr lang="en-IN" dirty="0" smtClean="0"/>
              <a:t>Professor</a:t>
            </a:r>
          </a:p>
          <a:p>
            <a:r>
              <a:rPr lang="en-IN" dirty="0" smtClean="0"/>
              <a:t>IIM Indore</a:t>
            </a:r>
          </a:p>
          <a:p>
            <a:r>
              <a:rPr lang="en-IN" dirty="0" err="1" smtClean="0"/>
              <a:t>pawan</a:t>
            </a:r>
            <a:r>
              <a:rPr lang="en-IN" dirty="0" smtClean="0"/>
              <a:t> @ iimidr.ac.in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3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Understanding Self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Perception</a:t>
            </a:r>
          </a:p>
          <a:p>
            <a:pPr lvl="1"/>
            <a:r>
              <a:rPr lang="en-IN" dirty="0" smtClean="0"/>
              <a:t>Meaning</a:t>
            </a:r>
          </a:p>
          <a:p>
            <a:pPr lvl="1"/>
            <a:r>
              <a:rPr lang="en-IN" dirty="0" smtClean="0"/>
              <a:t>Attribution</a:t>
            </a:r>
          </a:p>
          <a:p>
            <a:pPr lvl="1"/>
            <a:r>
              <a:rPr lang="en-IN" dirty="0" smtClean="0"/>
              <a:t>Affective Event</a:t>
            </a:r>
          </a:p>
          <a:p>
            <a:pPr lvl="1"/>
            <a:r>
              <a:rPr lang="en-IN" dirty="0" smtClean="0"/>
              <a:t>Short-cut</a:t>
            </a:r>
          </a:p>
          <a:p>
            <a:pPr lvl="1"/>
            <a:endParaRPr lang="en-IN" dirty="0"/>
          </a:p>
          <a:p>
            <a:r>
              <a:rPr lang="en-IN" dirty="0" smtClean="0"/>
              <a:t>Attitudes</a:t>
            </a:r>
            <a:endParaRPr lang="en-IN" dirty="0" smtClean="0"/>
          </a:p>
          <a:p>
            <a:pPr lvl="1"/>
            <a:endParaRPr lang="en-IN" dirty="0"/>
          </a:p>
          <a:p>
            <a:r>
              <a:rPr lang="en-IN" dirty="0" smtClean="0"/>
              <a:t>Learning</a:t>
            </a:r>
          </a:p>
          <a:p>
            <a:pPr lvl="1"/>
            <a:endParaRPr lang="en-IN" dirty="0"/>
          </a:p>
          <a:p>
            <a:r>
              <a:rPr lang="en-IN" dirty="0" smtClean="0"/>
              <a:t>Emotions</a:t>
            </a:r>
          </a:p>
          <a:p>
            <a:pPr lvl="1"/>
            <a:r>
              <a:rPr lang="en-IN" dirty="0" smtClean="0"/>
              <a:t>Five factors of Daniel Goleman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212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533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smtClean="0"/>
              <a:t>Emotional Intelligence and its Applications</a:t>
            </a:r>
            <a:endParaRPr lang="en-US" sz="3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841678"/>
            <a:ext cx="8610600" cy="47877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Emotional Intelligence (Ability to detect and to manage emotional cues and information of self and others):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Self Awareness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Self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Self Motivation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Empathy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Social </a:t>
            </a:r>
            <a:r>
              <a:rPr lang="en-US" dirty="0" smtClean="0"/>
              <a:t>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6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60608"/>
            <a:ext cx="7772400" cy="875764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dirty="0"/>
              <a:t>Managing and Developing Self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38648"/>
            <a:ext cx="7772400" cy="4738352"/>
          </a:xfrm>
        </p:spPr>
        <p:txBody>
          <a:bodyPr/>
          <a:lstStyle/>
          <a:p>
            <a:r>
              <a:rPr lang="en-US" altLang="en-US" sz="2000" dirty="0"/>
              <a:t>Time dimension: past, present, </a:t>
            </a:r>
            <a:r>
              <a:rPr lang="en-US" altLang="en-US" sz="2000" dirty="0" smtClean="0"/>
              <a:t>future - Living </a:t>
            </a:r>
            <a:r>
              <a:rPr lang="en-US" altLang="en-US" sz="2000" dirty="0"/>
              <a:t>in present is conservation of energy</a:t>
            </a:r>
          </a:p>
          <a:p>
            <a:r>
              <a:rPr lang="en-US" altLang="en-US" sz="2000" dirty="0"/>
              <a:t>Upanishad: </a:t>
            </a:r>
            <a:r>
              <a:rPr lang="en-US" altLang="en-US" sz="2000" i="1" dirty="0" err="1"/>
              <a:t>mun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eva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manushyaanaam</a:t>
            </a:r>
            <a:endParaRPr lang="en-US" altLang="en-US" sz="2000" dirty="0"/>
          </a:p>
          <a:p>
            <a:r>
              <a:rPr lang="en-US" altLang="en-US" sz="2000" dirty="0" err="1"/>
              <a:t>Tulasidas</a:t>
            </a:r>
            <a:r>
              <a:rPr lang="en-US" altLang="en-US" sz="2000" dirty="0"/>
              <a:t>: </a:t>
            </a:r>
            <a:r>
              <a:rPr lang="en-US" altLang="en-US" sz="2000" i="1" dirty="0" err="1"/>
              <a:t>grah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graheet</a:t>
            </a:r>
            <a:endParaRPr lang="en-US" altLang="en-US" sz="2000" i="1" dirty="0"/>
          </a:p>
          <a:p>
            <a:r>
              <a:rPr lang="en-US" altLang="en-US" sz="2000" dirty="0"/>
              <a:t>Iqbal: </a:t>
            </a:r>
            <a:r>
              <a:rPr lang="en-US" altLang="en-US" sz="2000" i="1" dirty="0"/>
              <a:t>main </a:t>
            </a:r>
            <a:r>
              <a:rPr lang="en-US" altLang="en-US" sz="2000" i="1" dirty="0" err="1"/>
              <a:t>jabhee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tak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thaa</a:t>
            </a:r>
            <a:endParaRPr lang="en-US" altLang="en-US" sz="2000" i="1" dirty="0"/>
          </a:p>
          <a:p>
            <a:r>
              <a:rPr lang="en-US" altLang="en-US" sz="2000" dirty="0"/>
              <a:t>Law of Karma: </a:t>
            </a:r>
            <a:r>
              <a:rPr lang="en-US" altLang="en-US" sz="2000" i="1" dirty="0" err="1"/>
              <a:t>nehaabhikram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naashosti</a:t>
            </a:r>
            <a:endParaRPr lang="en-US" altLang="en-US" sz="2000" i="1" dirty="0"/>
          </a:p>
          <a:p>
            <a:r>
              <a:rPr lang="en-US" altLang="en-US" sz="2000" dirty="0"/>
              <a:t>Law of </a:t>
            </a:r>
            <a:r>
              <a:rPr lang="en-US" altLang="en-US" sz="2000" dirty="0" err="1"/>
              <a:t>Nishkaam</a:t>
            </a:r>
            <a:r>
              <a:rPr lang="en-US" altLang="en-US" sz="2000" dirty="0"/>
              <a:t> Karma</a:t>
            </a:r>
          </a:p>
          <a:p>
            <a:r>
              <a:rPr lang="en-US" altLang="en-US" sz="2000" dirty="0"/>
              <a:t>Managing Duality</a:t>
            </a:r>
          </a:p>
        </p:txBody>
      </p:sp>
    </p:spTree>
    <p:extLst>
      <p:ext uri="{BB962C8B-B14F-4D97-AF65-F5344CB8AC3E}">
        <p14:creationId xmlns:p14="http://schemas.microsoft.com/office/powerpoint/2010/main" val="36698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Understanding and Motivating Others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0017"/>
            <a:ext cx="10515600" cy="3626946"/>
          </a:xfrm>
        </p:spPr>
        <p:txBody>
          <a:bodyPr/>
          <a:lstStyle/>
          <a:p>
            <a:r>
              <a:rPr lang="en-IN" dirty="0" smtClean="0"/>
              <a:t>Need-based</a:t>
            </a:r>
          </a:p>
          <a:p>
            <a:r>
              <a:rPr lang="en-IN" dirty="0" smtClean="0"/>
              <a:t>Reinforcement</a:t>
            </a:r>
          </a:p>
          <a:p>
            <a:r>
              <a:rPr lang="en-IN" dirty="0" smtClean="0"/>
              <a:t>Contingency-based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153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116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Understanding Self; Understanding Others  for Honourable Judges dealing with and having expertize in Matrimonial Cases</vt:lpstr>
      <vt:lpstr>Understanding Self</vt:lpstr>
      <vt:lpstr>Emotional Intelligence and its Applications</vt:lpstr>
      <vt:lpstr>Managing and Developing Self</vt:lpstr>
      <vt:lpstr>Understanding and Motivating Others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Self; Understanding Others for Honourabl</dc:title>
  <dc:creator>Pawan Kumar Singh</dc:creator>
  <cp:lastModifiedBy>Pawan Kumar Singh</cp:lastModifiedBy>
  <cp:revision>12</cp:revision>
  <dcterms:created xsi:type="dcterms:W3CDTF">2015-11-26T02:15:18Z</dcterms:created>
  <dcterms:modified xsi:type="dcterms:W3CDTF">2015-11-26T03:22:15Z</dcterms:modified>
</cp:coreProperties>
</file>